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 panose="020B0604020202020204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735060" y="3490595"/>
            <a:ext cx="2425065" cy="894715"/>
          </a:xfrm>
        </p:spPr>
        <p:txBody>
          <a:bodyPr/>
          <a:lstStyle/>
          <a:p>
            <a:r>
              <a:rPr lang="en-IN" dirty="0" smtClean="0"/>
              <a:t>React </a:t>
            </a:r>
            <a:r>
              <a:rPr lang="en-IN" dirty="0" err="1" smtClean="0"/>
              <a:t>Js</a:t>
            </a:r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React.memo()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615" y="2141855"/>
            <a:ext cx="648716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490470" y="2141855"/>
            <a:ext cx="652145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17015" y="2160905"/>
            <a:ext cx="8467725" cy="360997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useRef()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45615" y="3270885"/>
            <a:ext cx="8010525" cy="13906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615" y="2141855"/>
            <a:ext cx="648716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 smtClean="0"/>
              <a:t>useParams</a:t>
            </a:r>
            <a:r>
              <a:rPr lang="en-IN" dirty="0" smtClean="0"/>
              <a:t>()</a:t>
            </a:r>
            <a:endParaRPr lang="en-IN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 smtClean="0"/>
              <a:t>useLocations</a:t>
            </a:r>
            <a:r>
              <a:rPr lang="en-IN" dirty="0" smtClean="0"/>
              <a:t>()</a:t>
            </a: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368" y="2141538"/>
            <a:ext cx="6488288" cy="364966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 smtClean="0"/>
              <a:t>useHistory</a:t>
            </a:r>
            <a:r>
              <a:rPr lang="en-IN" dirty="0" smtClean="0"/>
              <a:t>()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 err="1" smtClean="0"/>
              <a:t>Usecallback</a:t>
            </a:r>
            <a:r>
              <a:rPr lang="en-IN" dirty="0" smtClean="0"/>
              <a:t>()</a:t>
            </a:r>
            <a:endParaRPr lang="en-IN" dirty="0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615" y="2141855"/>
            <a:ext cx="648716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20000"/>
          </a:bodyPr>
          <a:lstStyle/>
          <a:p>
            <a:r>
              <a:rPr lang="en-US" altLang="en-US"/>
              <a:t>The useCallback hook in React is used to memoize a function, ensuring that it is only re-created when its dependencies change. This is particularly useful when passing callbacks to child components, as it helps prevent </a:t>
            </a:r>
            <a:r>
              <a:rPr lang="en-US" altLang="en-US" b="1">
                <a:solidFill>
                  <a:schemeClr val="accent4">
                    <a:lumMod val="75000"/>
                  </a:schemeClr>
                </a:solidFill>
                <a:highlight>
                  <a:srgbClr val="FFFF00"/>
                </a:highlight>
              </a:rPr>
              <a:t>unnecessary re-renders.</a:t>
            </a:r>
            <a:endParaRPr lang="en-US" altLang="en-US" b="1">
              <a:solidFill>
                <a:schemeClr val="accent4">
                  <a:lumMod val="75000"/>
                </a:schemeClr>
              </a:solidFill>
              <a:highlight>
                <a:srgbClr val="FFFF00"/>
              </a:highlight>
            </a:endParaRPr>
          </a:p>
          <a:p>
            <a:r>
              <a:rPr lang="en-US" altLang="en-US" b="1" u="sng">
                <a:solidFill>
                  <a:schemeClr val="bg2">
                    <a:lumMod val="40000"/>
                    <a:lumOff val="60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Benefits of useCallback</a:t>
            </a:r>
            <a:endParaRPr lang="en-US" altLang="en-US" b="1" u="sng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/>
              <a:t>Prevents unnecessary re-</a:t>
            </a:r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renders </a:t>
            </a:r>
            <a:r>
              <a:rPr lang="en-US" altLang="en-US"/>
              <a:t>when callbacks are passed as props to child components.</a:t>
            </a:r>
            <a:endParaRPr lang="en-US" altLang="en-US"/>
          </a:p>
          <a:p>
            <a:r>
              <a:rPr lang="en-US" altLang="en-US"/>
              <a:t>Helps maintain reference equality, which is crucial when optimizing with React.memo or similar techniques.</a:t>
            </a:r>
            <a:endParaRPr lang="en-US" altLang="en-US"/>
          </a:p>
          <a:p>
            <a:r>
              <a:rPr lang="en-US" altLang="en-US" b="1" u="sng">
                <a:solidFill>
                  <a:schemeClr val="bg2">
                    <a:lumMod val="40000"/>
                    <a:lumOff val="60000"/>
                  </a:schemeClr>
                </a:solidFill>
              </a:rPr>
              <a:t>When to Use</a:t>
            </a:r>
            <a:endParaRPr lang="en-US" altLang="en-US" b="1" u="sng">
              <a:solidFill>
                <a:schemeClr val="bg2">
                  <a:lumMod val="40000"/>
                  <a:lumOff val="60000"/>
                </a:schemeClr>
              </a:solidFill>
            </a:endParaRPr>
          </a:p>
          <a:p>
            <a:r>
              <a:rPr lang="en-US" altLang="en-US"/>
              <a:t>Use useCallback when you notice performance issues due to frequent re-renders caused by function props.</a:t>
            </a:r>
            <a:endParaRPr lang="en-US" altLang="en-US"/>
          </a:p>
          <a:p>
            <a:r>
              <a:rPr lang="en-US" altLang="en-US"/>
              <a:t>Don't overuse it; sometimes, React's default behavior of re-creating functions is more efficient than memoization overhead.</a:t>
            </a:r>
            <a:endParaRPr lang="en-US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usememo()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615" y="2141855"/>
            <a:ext cx="6487160" cy="364934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07615" y="2141855"/>
            <a:ext cx="6487160" cy="3649345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3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0</TotalTime>
  <Words>782</Words>
  <Application>WPS Presentation</Application>
  <PresentationFormat>Widescreen</PresentationFormat>
  <Paragraphs>24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Arial</vt:lpstr>
      <vt:lpstr>Calibri Light</vt:lpstr>
      <vt:lpstr>Calibri</vt:lpstr>
      <vt:lpstr>Microsoft YaHei</vt:lpstr>
      <vt:lpstr>Arial Unicode MS</vt:lpstr>
      <vt:lpstr>Celestial</vt:lpstr>
      <vt:lpstr>React Js</vt:lpstr>
      <vt:lpstr>useParams()</vt:lpstr>
      <vt:lpstr>PowerPoint 演示文稿</vt:lpstr>
      <vt:lpstr>useLocations()</vt:lpstr>
      <vt:lpstr>useHistory()</vt:lpstr>
      <vt:lpstr>Usecallback()</vt:lpstr>
      <vt:lpstr>PowerPoint 演示文稿</vt:lpstr>
      <vt:lpstr>usememo()</vt:lpstr>
      <vt:lpstr>PowerPoint 演示文稿</vt:lpstr>
      <vt:lpstr>React.memo()</vt:lpstr>
      <vt:lpstr>PowerPoint 演示文稿</vt:lpstr>
      <vt:lpstr>PowerPoint 演示文稿</vt:lpstr>
      <vt:lpstr>useRef()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 Js</dc:title>
  <dc:creator>Laxman</dc:creator>
  <cp:lastModifiedBy>Laxman Kendre</cp:lastModifiedBy>
  <cp:revision>31</cp:revision>
  <dcterms:created xsi:type="dcterms:W3CDTF">2024-11-27T11:09:00Z</dcterms:created>
  <dcterms:modified xsi:type="dcterms:W3CDTF">2025-01-15T10:30:20Z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6F0F802AC9984E2B9A9954E6DD39AC10_12</vt:lpwstr>
  </property>
  <property fmtid="{D5CDD505-2E9C-101B-9397-08002B2CF9AE}" pid="3" name="KSOProductBuildVer">
    <vt:lpwstr>1033-12.2.0.19805</vt:lpwstr>
  </property>
</Properties>
</file>

<file path=docProps/thumbnail.jpeg>
</file>